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wl of salad with fried rice, boiled eggs, and chopsticks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Bowl with salmon cakes, salad, and hummus 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Bowl of pappardelle pasta with parsley butter, roasted hazelnuts, and shaved parmesan cheese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wl of salad with fried rice, boiled eggs, and chopsticks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, and hummus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Bowl of pappardelle pasta with parsley butter, roasted hazelnuts, and shaved parmesan cheese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bowl of salad with fried rice, boiled eggs, and chopsticks" descr="bowl of salad with fried rice, boiled eggs, and chopsticks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lide 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4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5" name="Slide bullet tex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56" name="2.jpg" descr="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lide 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9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0" name="Slide bullet tex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61" name="3.jpg" descr="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lide 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4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5" name="Slide bullet tex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66" name="4.jpg" descr="4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